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3282" y="-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14CB38C-36E3-4A04-8D50-A65730D45AD9}" type="datetimeFigureOut">
              <a:rPr lang="da-DK"/>
              <a:pPr>
                <a:defRPr/>
              </a:pPr>
              <a:t>26-06-2023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BBF6451-0D3F-477F-987B-AE0FA4E24140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BFBB5E9-305F-46C2-B33C-12E896E8B38C}" type="datetimeFigureOut">
              <a:rPr lang="da-DK"/>
              <a:pPr>
                <a:defRPr/>
              </a:pPr>
              <a:t>26-06-2023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F1DD822-7517-4ACC-A8DF-F67BBF1710C9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51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D408DE-9C71-4D13-9AB3-8B886851DCD2}" type="slidenum">
              <a:rPr lang="da-DK" altLang="da-DK"/>
              <a:pPr/>
              <a:t>1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71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38B697-9291-4960-BE9D-71AC95E08D11}" type="slidenum">
              <a:rPr lang="da-DK" altLang="da-DK"/>
              <a:pPr/>
              <a:t>2</a:t>
            </a:fld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5D223-24D2-40B5-A3EA-B450157091AD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3D3C6-6796-43A7-9FD6-801EA4E3532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8BDBB-BA6C-4E6E-B67D-BB694A767ED0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67EAE-2842-4869-A4B0-32B652A4AF7D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61EFF-E8AE-452E-89CE-A5564B77FB27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1A373-7927-4D52-8EA0-F6DD0E8FB6A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B3AB9-B105-4377-9B0A-F69D363F5922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20D55-C41C-43FD-8FE1-862E0E564546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A11F4-D775-420F-B0D3-390E8C5A5372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A68C8-B33B-4AB2-A912-9EC54D1BD48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93224-2036-4D8A-8DAF-6442226D18F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0930F35-0719-4942-BBC6-03B5EA811F54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395288" y="32385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a-DK" altLang="da-DK" sz="2000" b="1"/>
              <a:t>Lyse nætter</a:t>
            </a:r>
          </a:p>
          <a:p>
            <a:pPr eaLnBrk="1" hangingPunct="1"/>
            <a:r>
              <a:rPr lang="da-DK" sz="1600"/>
              <a:t>Alberthe Winding</a:t>
            </a:r>
            <a:endParaRPr lang="da-DK" altLang="da-DK" sz="1600" i="1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211638" y="2781300"/>
            <a:ext cx="4657725" cy="383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r>
              <a:rPr lang="da-DK" dirty="0"/>
              <a:t>  Nu kommer fuglene igen</a:t>
            </a:r>
          </a:p>
          <a:p>
            <a:pPr eaLnBrk="1" hangingPunct="1"/>
            <a:r>
              <a:rPr lang="da-DK" dirty="0"/>
              <a:t>  og lyset vælter pludselig ind</a:t>
            </a:r>
          </a:p>
          <a:p>
            <a:pPr eaLnBrk="1" hangingPunct="1"/>
            <a:r>
              <a:rPr lang="da-DK" dirty="0"/>
              <a:t>  det kommer gennem alle sprækker,</a:t>
            </a:r>
          </a:p>
          <a:p>
            <a:pPr eaLnBrk="1" hangingPunct="1"/>
            <a:r>
              <a:rPr lang="da-DK" dirty="0"/>
              <a:t>  lyse nætter er tilbage</a:t>
            </a:r>
          </a:p>
          <a:p>
            <a:pPr eaLnBrk="1" hangingPunct="1"/>
            <a:r>
              <a:rPr lang="da-DK" dirty="0"/>
              <a:t> </a:t>
            </a:r>
          </a:p>
          <a:p>
            <a:pPr eaLnBrk="1" hangingPunct="1"/>
            <a:r>
              <a:rPr lang="da-DK" dirty="0"/>
              <a:t>  Alt hvad der rørte sig blev gemt</a:t>
            </a:r>
          </a:p>
          <a:p>
            <a:pPr eaLnBrk="1" hangingPunct="1"/>
            <a:r>
              <a:rPr lang="da-DK" dirty="0"/>
              <a:t>  da du var rejst var det så nemt.</a:t>
            </a:r>
          </a:p>
          <a:p>
            <a:pPr eaLnBrk="1" hangingPunct="1"/>
            <a:endParaRPr lang="da-DK" dirty="0"/>
          </a:p>
          <a:p>
            <a:pPr eaLnBrk="1" hangingPunct="1"/>
            <a:r>
              <a:rPr lang="da-DK" dirty="0"/>
              <a:t>  </a:t>
            </a:r>
            <a:r>
              <a:rPr lang="da-DK" i="1" dirty="0"/>
              <a:t>Men hjertet ved godt hvad det ønsker sig,</a:t>
            </a:r>
          </a:p>
          <a:p>
            <a:pPr eaLnBrk="1" hangingPunct="1"/>
            <a:r>
              <a:rPr lang="da-DK" i="1" dirty="0"/>
              <a:t>  at pynte sig for dig</a:t>
            </a:r>
          </a:p>
          <a:p>
            <a:pPr eaLnBrk="1" hangingPunct="1"/>
            <a:r>
              <a:rPr lang="da-DK" i="1" dirty="0"/>
              <a:t>  du er tilbage, du er hos mig</a:t>
            </a:r>
          </a:p>
          <a:p>
            <a:pPr eaLnBrk="1" hangingPunct="1"/>
            <a:r>
              <a:rPr lang="da-DK" i="1" dirty="0"/>
              <a:t>  du er tilbage, med varme dage,</a:t>
            </a:r>
          </a:p>
          <a:p>
            <a:pPr eaLnBrk="1" hangingPunct="1"/>
            <a:r>
              <a:rPr lang="da-DK" i="1" dirty="0"/>
              <a:t>  du er hos mig</a:t>
            </a:r>
          </a:p>
        </p:txBody>
      </p:sp>
      <p:sp>
        <p:nvSpPr>
          <p:cNvPr id="4100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81D3D81D-1A1A-409C-8AD2-EEF7B9B70B60}" type="slidenum">
              <a:rPr lang="da-DK" altLang="da-DK" sz="1600"/>
              <a:pPr/>
              <a:t>1</a:t>
            </a:fld>
            <a:r>
              <a:rPr lang="da-DK" altLang="da-DK" sz="1600"/>
              <a:t> af 2</a:t>
            </a:r>
          </a:p>
        </p:txBody>
      </p:sp>
      <p:pic>
        <p:nvPicPr>
          <p:cNvPr id="4101" name="Billed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" y="4076700"/>
            <a:ext cx="3103563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Billed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875" y="1633538"/>
            <a:ext cx="3163888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Billed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598488"/>
            <a:ext cx="3265488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D4B4DB56-80CF-4D1E-BA41-9F6718A61141}" type="slidenum">
              <a:rPr lang="da-DK" altLang="da-DK" sz="1600"/>
              <a:pPr/>
              <a:t>2</a:t>
            </a:fld>
            <a:r>
              <a:rPr lang="da-DK" altLang="da-DK" sz="1600"/>
              <a:t> af 2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211638" y="2781300"/>
            <a:ext cx="4657725" cy="383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r>
              <a:rPr lang="da-DK" dirty="0"/>
              <a:t>  Nu kommer lydene igen</a:t>
            </a:r>
          </a:p>
          <a:p>
            <a:pPr eaLnBrk="1" hangingPunct="1"/>
            <a:r>
              <a:rPr lang="da-DK" dirty="0"/>
              <a:t>  og verden vælter pludselig ind</a:t>
            </a:r>
          </a:p>
          <a:p>
            <a:pPr eaLnBrk="1" hangingPunct="1"/>
            <a:r>
              <a:rPr lang="da-DK" dirty="0"/>
              <a:t>  med parasoller og sandaler</a:t>
            </a:r>
          </a:p>
          <a:p>
            <a:pPr eaLnBrk="1" hangingPunct="1"/>
            <a:r>
              <a:rPr lang="da-DK" dirty="0"/>
              <a:t>  bølger maler alt i sand</a:t>
            </a:r>
          </a:p>
          <a:p>
            <a:pPr eaLnBrk="1" hangingPunct="1"/>
            <a:r>
              <a:rPr lang="da-DK" dirty="0"/>
              <a:t> </a:t>
            </a:r>
          </a:p>
          <a:p>
            <a:pPr eaLnBrk="1" hangingPunct="1"/>
            <a:r>
              <a:rPr lang="da-DK" dirty="0"/>
              <a:t>  Jeg havde huset fuld af vind</a:t>
            </a:r>
          </a:p>
          <a:p>
            <a:pPr eaLnBrk="1" hangingPunct="1"/>
            <a:r>
              <a:rPr lang="da-DK" dirty="0"/>
              <a:t>  og nye frugter fløjet ind.</a:t>
            </a:r>
          </a:p>
          <a:p>
            <a:pPr eaLnBrk="1" hangingPunct="1"/>
            <a:endParaRPr lang="da-DK" dirty="0"/>
          </a:p>
          <a:p>
            <a:pPr eaLnBrk="1" hangingPunct="1"/>
            <a:r>
              <a:rPr lang="da-DK" i="1" dirty="0"/>
              <a:t>  Men hjertet ved godt hvad det ønsker sig,</a:t>
            </a:r>
          </a:p>
          <a:p>
            <a:pPr eaLnBrk="1" hangingPunct="1"/>
            <a:r>
              <a:rPr lang="da-DK" i="1" dirty="0"/>
              <a:t>  at pynte sig for dig</a:t>
            </a:r>
          </a:p>
          <a:p>
            <a:pPr eaLnBrk="1" hangingPunct="1"/>
            <a:r>
              <a:rPr lang="da-DK" i="1" dirty="0"/>
              <a:t>  du er tilbage, du er hos mig</a:t>
            </a:r>
          </a:p>
          <a:p>
            <a:pPr eaLnBrk="1" hangingPunct="1"/>
            <a:r>
              <a:rPr lang="da-DK" i="1" dirty="0"/>
              <a:t>  du er tilbage, med varme dage,</a:t>
            </a:r>
          </a:p>
          <a:p>
            <a:pPr eaLnBrk="1" hangingPunct="1"/>
            <a:r>
              <a:rPr lang="da-DK" i="1" dirty="0"/>
              <a:t>  du er hos mig</a:t>
            </a:r>
          </a:p>
        </p:txBody>
      </p:sp>
      <p:pic>
        <p:nvPicPr>
          <p:cNvPr id="6149" name="Billed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9300" y="318770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Billed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138" y="4146550"/>
            <a:ext cx="335597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57</Words>
  <Application>Microsoft Office PowerPoint</Application>
  <PresentationFormat>Skærmshow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6" baseType="lpstr">
      <vt:lpstr>Arial</vt:lpstr>
      <vt:lpstr>MS PGothic</vt:lpstr>
      <vt:lpstr>Calibri</vt:lpstr>
      <vt:lpstr>Standarddesign</vt:lpstr>
      <vt:lpstr>Dias nummer 1</vt:lpstr>
      <vt:lpstr>Dias nummer 2</vt:lpstr>
    </vt:vector>
  </TitlesOfParts>
  <Company>Assens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Assens Kommune</dc:creator>
  <cp:lastModifiedBy>Tommy Torp</cp:lastModifiedBy>
  <cp:revision>48</cp:revision>
  <dcterms:created xsi:type="dcterms:W3CDTF">2012-12-04T07:36:43Z</dcterms:created>
  <dcterms:modified xsi:type="dcterms:W3CDTF">2023-06-26T12:34:02Z</dcterms:modified>
</cp:coreProperties>
</file>